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7" r:id="rId6"/>
    <p:sldMasterId id="2147483659" r:id="rId7"/>
  </p:sldMasterIdLst>
  <p:notesMasterIdLst>
    <p:notesMasterId r:id="rId18"/>
  </p:notesMasterIdLst>
  <p:sldIdLst>
    <p:sldId id="285" r:id="rId8"/>
    <p:sldId id="274" r:id="rId9"/>
    <p:sldId id="286" r:id="rId10"/>
    <p:sldId id="287" r:id="rId11"/>
    <p:sldId id="276" r:id="rId12"/>
    <p:sldId id="277" r:id="rId13"/>
    <p:sldId id="278" r:id="rId14"/>
    <p:sldId id="279" r:id="rId15"/>
    <p:sldId id="256" r:id="rId16"/>
    <p:sldId id="282" r:id="rId17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806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F-44E9-967A-43FC30700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34926336"/>
        <c:axId val="134927872"/>
      </c:barChart>
      <c:catAx>
        <c:axId val="1349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ru-RU"/>
          </a:p>
        </c:txPr>
        <c:crossAx val="134927872"/>
        <c:crosses val="autoZero"/>
        <c:auto val="1"/>
        <c:lblAlgn val="ctr"/>
        <c:lblOffset val="100"/>
        <c:noMultiLvlLbl val="0"/>
      </c:catAx>
      <c:valAx>
        <c:axId val="1349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ru-RU"/>
          </a:p>
        </c:txPr>
        <c:crossAx val="134926336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8056002"/>
            <a:ext cx="202185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  <a:endParaRPr lang="ru-RU" sz="3800" b="1" dirty="0">
              <a:solidFill>
                <a:srgbClr val="3C3C3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US" sz="3800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Organization of affiliation</a:t>
            </a:r>
          </a:p>
          <a:p>
            <a:pPr eaLnBrk="1" hangingPunct="1"/>
            <a:r>
              <a:rPr lang="en-US" sz="3800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Country </a:t>
            </a:r>
            <a:endParaRPr lang="ru-RU" sz="3800" dirty="0">
              <a:solidFill>
                <a:srgbClr val="3C3C3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7A2F3-A4C5-4525-BF3F-6849BD7CDF3E}"/>
              </a:ext>
            </a:extLst>
          </p:cNvPr>
          <p:cNvSpPr txBox="1"/>
          <p:nvPr/>
        </p:nvSpPr>
        <p:spPr>
          <a:xfrm>
            <a:off x="166664" y="449288"/>
            <a:ext cx="2438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Scientific Conference</a:t>
            </a:r>
            <a:br>
              <a:rPr lang="en-US" sz="4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40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 TRANSFORMATION IN INDUSTRY: TRENDS, MANAGEMENT, STRATEGIES</a:t>
            </a:r>
          </a:p>
          <a:p>
            <a:pPr algn="ctr"/>
            <a:endParaRPr lang="ru-RU" sz="1600" b="1" i="0" u="none" strike="noStrike" cap="all" dirty="0">
              <a:solidFill>
                <a:schemeClr val="accent1">
                  <a:lumMod val="75000"/>
                </a:schemeClr>
              </a:solidFill>
              <a:effectLst/>
              <a:latin typeface="Montserrat"/>
            </a:endParaRPr>
          </a:p>
          <a:p>
            <a:pPr algn="ctr"/>
            <a:r>
              <a:rPr lang="en-US" sz="36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DTI</a:t>
            </a:r>
            <a:r>
              <a:rPr lang="ru-RU" sz="36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36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202</a:t>
            </a:r>
            <a:r>
              <a:rPr lang="ru-RU" sz="3600" b="1" i="0" u="none" strike="noStrike" cap="all" dirty="0">
                <a:solidFill>
                  <a:schemeClr val="accent1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endParaRPr lang="en-US" sz="3600" b="1" i="0" u="none" strike="noStrike" cap="all" dirty="0">
              <a:solidFill>
                <a:schemeClr val="accent1">
                  <a:lumMod val="75000"/>
                </a:schemeClr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D74F7-F821-40AF-97AA-C938391E8EA1}"/>
              </a:ext>
            </a:extLst>
          </p:cNvPr>
          <p:cNvSpPr txBox="1"/>
          <p:nvPr/>
        </p:nvSpPr>
        <p:spPr>
          <a:xfrm>
            <a:off x="1" y="12548373"/>
            <a:ext cx="24373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October 2</a:t>
            </a:r>
            <a:r>
              <a:rPr lang="ru-RU" sz="3600" dirty="0"/>
              <a:t>3</a:t>
            </a:r>
            <a:r>
              <a:rPr lang="en-US" sz="3600" dirty="0"/>
              <a:t>-2</a:t>
            </a:r>
            <a:r>
              <a:rPr lang="ru-RU" sz="3600" dirty="0"/>
              <a:t>5</a:t>
            </a:r>
            <a:r>
              <a:rPr lang="en-US" sz="3600" dirty="0"/>
              <a:t>, 202</a:t>
            </a:r>
            <a:r>
              <a:rPr lang="ru-RU" sz="3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3528487" y="10874787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2698409" y="9810328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4230353" y="6234112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t.me/…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 descr="Отправить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D83D9C-3CE5-49B3-AD48-9F8483749B1F}"/>
              </a:ext>
            </a:extLst>
          </p:cNvPr>
          <p:cNvSpPr/>
          <p:nvPr/>
        </p:nvSpPr>
        <p:spPr bwMode="auto">
          <a:xfrm>
            <a:off x="1894856" y="2535491"/>
            <a:ext cx="6048672" cy="669537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6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FOTO</a:t>
            </a:r>
            <a:endParaRPr kumimoji="0" lang="en-US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algn="ctr" eaLnBrk="1" hangingPunct="1"/>
            <a:r>
              <a:rPr lang="en-US" sz="5600" dirty="0"/>
              <a:t>(if available</a:t>
            </a:r>
            <a:r>
              <a:rPr lang="ru-RU" sz="5600" dirty="0"/>
              <a:t>)</a:t>
            </a:r>
            <a:endParaRPr kumimoji="0" lang="ru-RU" sz="5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8878C-A4EC-4850-ADC0-5D6F5E1C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CCE9F-1DD4-4CA4-A846-FBCA6A5B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62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3121-B6AE-46FA-A8D7-04A9081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5B25A-055E-4784-B18A-C7F6461F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9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Pages>0</Pages>
  <Words>388</Words>
  <Characters>0</Characters>
  <Application>Microsoft Office PowerPoint</Application>
  <PresentationFormat>Произвольный</PresentationFormat>
  <Lines>0</Lines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Aleo</vt:lpstr>
      <vt:lpstr>Arial</vt:lpstr>
      <vt:lpstr>Calibri</vt:lpstr>
      <vt:lpstr>Gill Sans</vt:lpstr>
      <vt:lpstr>Lato Light</vt:lpstr>
      <vt:lpstr>Microsoft Sans Serif</vt:lpstr>
      <vt:lpstr>Montserrat</vt:lpstr>
      <vt:lpstr>Master #2</vt:lpstr>
      <vt:lpstr>Master #4</vt:lpstr>
      <vt:lpstr>Master #6</vt:lpstr>
      <vt:lpstr>Master #7</vt:lpstr>
      <vt:lpstr>Master #8</vt:lpstr>
      <vt:lpstr>Master #10</vt:lpstr>
      <vt:lpstr>Master #12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Евгений</cp:lastModifiedBy>
  <cp:revision>100</cp:revision>
  <dcterms:modified xsi:type="dcterms:W3CDTF">2024-08-26T20:02:11Z</dcterms:modified>
</cp:coreProperties>
</file>